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0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37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50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1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2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0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2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0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0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37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28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3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FCF03-7680-4C73-A44B-29FD93C39E40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E5586-236C-411B-9FC6-8EB9BB56A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94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Title of Your Project</a:t>
            </a:r>
            <a:endParaRPr lang="en-US" sz="6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Group Members’ Names</a:t>
            </a:r>
          </a:p>
          <a:p>
            <a:r>
              <a:rPr lang="en-US" sz="4400" dirty="0" smtClean="0"/>
              <a:t>School Name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8793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INTRODUCTION</a:t>
            </a:r>
            <a:endParaRPr lang="en-US" sz="6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35133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200" b="1" dirty="0"/>
              <a:t>1. </a:t>
            </a:r>
            <a:r>
              <a:rPr lang="en-US" sz="3200" b="1" u="sng" dirty="0"/>
              <a:t>State your question of interest</a:t>
            </a:r>
          </a:p>
          <a:p>
            <a:pPr marL="109728" indent="0">
              <a:buNone/>
            </a:pPr>
            <a:r>
              <a:rPr lang="en-US" sz="3200" dirty="0"/>
              <a:t>	- Why did you choose this question</a:t>
            </a:r>
            <a:r>
              <a:rPr lang="en-US" sz="3200" dirty="0" smtClean="0"/>
              <a:t>?</a:t>
            </a:r>
          </a:p>
          <a:p>
            <a:pPr marL="109728" indent="0">
              <a:buNone/>
            </a:pPr>
            <a:endParaRPr lang="en-US" sz="3200" dirty="0"/>
          </a:p>
          <a:p>
            <a:pPr marL="109728" indent="0">
              <a:buNone/>
            </a:pPr>
            <a:r>
              <a:rPr lang="en-US" sz="3200" b="1" dirty="0"/>
              <a:t>2. </a:t>
            </a:r>
            <a:r>
              <a:rPr lang="en-US" sz="3200" b="1" u="sng" dirty="0"/>
              <a:t>State your hypotheses</a:t>
            </a:r>
          </a:p>
          <a:p>
            <a:pPr marL="109728" indent="0">
              <a:buNone/>
            </a:pPr>
            <a:r>
              <a:rPr lang="en-US" sz="3200" dirty="0"/>
              <a:t>	- What were your predictions? </a:t>
            </a:r>
            <a:endParaRPr lang="en-US" sz="3200" dirty="0" smtClean="0"/>
          </a:p>
          <a:p>
            <a:pPr marL="109728" indent="0">
              <a:buNone/>
            </a:pPr>
            <a:endParaRPr lang="en-US" sz="3200" dirty="0"/>
          </a:p>
          <a:p>
            <a:pPr marL="109728" indent="0">
              <a:buNone/>
            </a:pPr>
            <a:r>
              <a:rPr lang="en-US" sz="3200" b="1" dirty="0" smtClean="0"/>
              <a:t>3. </a:t>
            </a:r>
            <a:r>
              <a:rPr lang="en-US" sz="3200" b="1" u="sng" dirty="0" smtClean="0"/>
              <a:t>Is there background information that your audience should be familiar with?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25763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2781"/>
            <a:ext cx="7886700" cy="1325563"/>
          </a:xfrm>
        </p:spPr>
        <p:txBody>
          <a:bodyPr>
            <a:normAutofit/>
          </a:bodyPr>
          <a:lstStyle/>
          <a:p>
            <a:r>
              <a:rPr lang="en-US" sz="6000" dirty="0" smtClean="0"/>
              <a:t>METHODS</a:t>
            </a:r>
            <a:endParaRPr lang="en-US" sz="6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7886700" cy="435133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200" dirty="0" smtClean="0"/>
              <a:t>How was the data collected? </a:t>
            </a:r>
          </a:p>
          <a:p>
            <a:pPr marL="109728" indent="0">
              <a:buNone/>
            </a:pPr>
            <a:endParaRPr lang="en-US" sz="3200" dirty="0"/>
          </a:p>
          <a:p>
            <a:pPr marL="109728" indent="0">
              <a:buNone/>
            </a:pPr>
            <a:r>
              <a:rPr lang="en-US" sz="3200" dirty="0" smtClean="0"/>
              <a:t>Describe the participants in the study. </a:t>
            </a:r>
          </a:p>
          <a:p>
            <a:pPr marL="109728" indent="0">
              <a:buNone/>
            </a:pPr>
            <a:endParaRPr lang="en-US" sz="3200" dirty="0"/>
          </a:p>
          <a:p>
            <a:pPr marL="109728" indent="0">
              <a:buNone/>
            </a:pPr>
            <a:r>
              <a:rPr lang="en-US" sz="3200" dirty="0" smtClean="0"/>
              <a:t>Remind us about the materials used in your study? </a:t>
            </a:r>
          </a:p>
          <a:p>
            <a:pPr marL="109728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- EX: Survey Questions, Images, Music, 	etc…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769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2781"/>
            <a:ext cx="7886700" cy="1325563"/>
          </a:xfrm>
        </p:spPr>
        <p:txBody>
          <a:bodyPr>
            <a:normAutofit/>
          </a:bodyPr>
          <a:lstStyle/>
          <a:p>
            <a:r>
              <a:rPr lang="en-US" sz="6000" dirty="0" smtClean="0"/>
              <a:t>RESULTS</a:t>
            </a:r>
            <a:endParaRPr lang="en-US" sz="6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143000"/>
            <a:ext cx="8610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/>
              <a:t>Provide </a:t>
            </a:r>
            <a:r>
              <a:rPr lang="en-US" sz="3500" b="1" dirty="0"/>
              <a:t>descriptive </a:t>
            </a:r>
            <a:r>
              <a:rPr lang="en-US" sz="3500" b="1" dirty="0" smtClean="0"/>
              <a:t>statistics </a:t>
            </a:r>
            <a:r>
              <a:rPr lang="en-US" sz="3500" dirty="0" smtClean="0"/>
              <a:t>(mean</a:t>
            </a:r>
            <a:r>
              <a:rPr lang="en-US" sz="3500" dirty="0"/>
              <a:t>, standard deviation, N</a:t>
            </a:r>
            <a:r>
              <a:rPr lang="en-US" sz="3500" dirty="0" smtClean="0"/>
              <a:t>)</a:t>
            </a:r>
          </a:p>
          <a:p>
            <a:endParaRPr lang="en-US" sz="3500" dirty="0"/>
          </a:p>
          <a:p>
            <a:r>
              <a:rPr lang="en-US" sz="3500" dirty="0" smtClean="0"/>
              <a:t>Provide </a:t>
            </a:r>
            <a:r>
              <a:rPr lang="en-US" sz="3500" b="1" dirty="0" smtClean="0"/>
              <a:t>inferential </a:t>
            </a:r>
            <a:r>
              <a:rPr lang="en-US" sz="3500" dirty="0"/>
              <a:t>(t-test, </a:t>
            </a:r>
            <a:r>
              <a:rPr lang="en-US" sz="3500" dirty="0" smtClean="0"/>
              <a:t>and/or correlational, and/or F-test results) statistics</a:t>
            </a:r>
            <a:r>
              <a:rPr lang="en-US" sz="3500" dirty="0"/>
              <a:t>. </a:t>
            </a:r>
          </a:p>
          <a:p>
            <a:endParaRPr lang="en-US" sz="3500" dirty="0" smtClean="0"/>
          </a:p>
          <a:p>
            <a:r>
              <a:rPr lang="en-US" sz="3500" dirty="0" smtClean="0"/>
              <a:t>Include a graph.</a:t>
            </a:r>
          </a:p>
          <a:p>
            <a:endParaRPr lang="en-US" sz="3500" dirty="0"/>
          </a:p>
          <a:p>
            <a:r>
              <a:rPr lang="en-US" sz="3500" dirty="0" smtClean="0"/>
              <a:t>Explicitly state whether or not your hypothesis was supported</a:t>
            </a:r>
            <a:endParaRPr lang="en-US" sz="3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38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6000" dirty="0" smtClean="0"/>
              <a:t>DISCUSSION</a:t>
            </a:r>
            <a:endParaRPr lang="en-US" sz="6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Limitations</a:t>
            </a:r>
          </a:p>
          <a:p>
            <a:pPr lvl="1"/>
            <a:r>
              <a:rPr lang="en-US" sz="3200" dirty="0" smtClean="0"/>
              <a:t>What could you have changed to make your study stronger</a:t>
            </a:r>
          </a:p>
          <a:p>
            <a:pPr lvl="1"/>
            <a:endParaRPr lang="en-US" sz="3200" dirty="0" smtClean="0"/>
          </a:p>
          <a:p>
            <a:r>
              <a:rPr lang="en-US" sz="3200" dirty="0" smtClean="0"/>
              <a:t>Implications</a:t>
            </a:r>
            <a:endParaRPr lang="en-US" sz="3200" dirty="0"/>
          </a:p>
          <a:p>
            <a:pPr lvl="1"/>
            <a:r>
              <a:rPr lang="en-US" sz="3200" dirty="0" smtClean="0"/>
              <a:t>What is the take home message for your study? </a:t>
            </a:r>
          </a:p>
          <a:p>
            <a:pPr lvl="1"/>
            <a:r>
              <a:rPr lang="en-US" sz="3200" dirty="0" smtClean="0"/>
              <a:t>What do your results mean for the “real world?”</a:t>
            </a:r>
          </a:p>
          <a:p>
            <a:endParaRPr lang="en-US" sz="3200" dirty="0" smtClean="0"/>
          </a:p>
          <a:p>
            <a:r>
              <a:rPr lang="en-US" sz="3200" dirty="0" smtClean="0"/>
              <a:t>Ask your audience if they have questions about your project</a:t>
            </a:r>
            <a:endParaRPr lang="en-US" sz="3200" dirty="0"/>
          </a:p>
          <a:p>
            <a:pPr marL="393192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78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125</Words>
  <Application>Microsoft Office PowerPoint</Application>
  <PresentationFormat>On-screen 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Title of Your Project</vt:lpstr>
      <vt:lpstr>INTRODUCTION</vt:lpstr>
      <vt:lpstr>METHODS</vt:lpstr>
      <vt:lpstr>RESULTS</vt:lpstr>
      <vt:lpstr>DISCUSSION</vt:lpstr>
    </vt:vector>
  </TitlesOfParts>
  <Company>Bakersfield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Checklist</dc:title>
  <dc:creator>Information Services</dc:creator>
  <cp:lastModifiedBy>Alyssa D. Resendez</cp:lastModifiedBy>
  <cp:revision>10</cp:revision>
  <dcterms:created xsi:type="dcterms:W3CDTF">2012-07-10T16:01:03Z</dcterms:created>
  <dcterms:modified xsi:type="dcterms:W3CDTF">2018-11-27T23:12:18Z</dcterms:modified>
</cp:coreProperties>
</file>